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6" r:id="rId1"/>
  </p:sldMasterIdLst>
  <p:notesMasterIdLst>
    <p:notesMasterId r:id="rId13"/>
  </p:notesMasterIdLst>
  <p:sldIdLst>
    <p:sldId id="256" r:id="rId2"/>
    <p:sldId id="258" r:id="rId3"/>
    <p:sldId id="260" r:id="rId4"/>
    <p:sldId id="265" r:id="rId5"/>
    <p:sldId id="259" r:id="rId6"/>
    <p:sldId id="266" r:id="rId7"/>
    <p:sldId id="262" r:id="rId8"/>
    <p:sldId id="264" r:id="rId9"/>
    <p:sldId id="263" r:id="rId10"/>
    <p:sldId id="261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32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09F5-623F-4993-A77E-3CB95AC6ABBF}" type="datetimeFigureOut">
              <a:rPr lang="nl-NL" smtClean="0"/>
              <a:pPr/>
              <a:t>31-01-19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47DDF-C0F4-42D7-AD5F-6DFCE878AB8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5068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47DDF-C0F4-42D7-AD5F-6DFCE878AB8A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149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47DDF-C0F4-42D7-AD5F-6DFCE878AB8A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5438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47DDF-C0F4-42D7-AD5F-6DFCE878AB8A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1703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356E-D4D6-4DC1-95E9-93C54C4A2A47}" type="datetime1">
              <a:rPr lang="en-US" smtClean="0"/>
              <a:pPr/>
              <a:t>1/31/19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www.inspirechildren.net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356E-D4D6-4DC1-95E9-93C54C4A2A47}" type="datetime1">
              <a:rPr lang="en-US" smtClean="0"/>
              <a:pPr/>
              <a:t>1/31/19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www.inspirechildren.net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356E-D4D6-4DC1-95E9-93C54C4A2A47}" type="datetime1">
              <a:rPr lang="en-US" smtClean="0"/>
              <a:pPr/>
              <a:t>1/31/19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www.inspirechildren.net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356E-D4D6-4DC1-95E9-93C54C4A2A47}" type="datetime1">
              <a:rPr lang="en-US" smtClean="0"/>
              <a:pPr/>
              <a:t>1/31/19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www.inspirechildren.net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356E-D4D6-4DC1-95E9-93C54C4A2A47}" type="datetime1">
              <a:rPr lang="en-US" smtClean="0"/>
              <a:pPr/>
              <a:t>1/31/19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www.inspirechildren.net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356E-D4D6-4DC1-95E9-93C54C4A2A47}" type="datetime1">
              <a:rPr lang="en-US" smtClean="0"/>
              <a:pPr/>
              <a:t>1/31/19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www.inspirechildren.net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356E-D4D6-4DC1-95E9-93C54C4A2A47}" type="datetime1">
              <a:rPr lang="en-US" smtClean="0"/>
              <a:pPr/>
              <a:t>1/31/19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www.inspirechildren.net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356E-D4D6-4DC1-95E9-93C54C4A2A47}" type="datetime1">
              <a:rPr lang="en-US" smtClean="0"/>
              <a:pPr/>
              <a:t>1/31/19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www.inspirechildren.net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356E-D4D6-4DC1-95E9-93C54C4A2A47}" type="datetime1">
              <a:rPr lang="en-US" smtClean="0"/>
              <a:pPr/>
              <a:t>1/31/19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www.inspirechildren.net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356E-D4D6-4DC1-95E9-93C54C4A2A47}" type="datetime1">
              <a:rPr lang="en-US" smtClean="0"/>
              <a:pPr/>
              <a:t>1/31/19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www.inspirechildren.net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356E-D4D6-4DC1-95E9-93C54C4A2A47}" type="datetime1">
              <a:rPr lang="en-US" smtClean="0"/>
              <a:pPr/>
              <a:t>1/31/19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www.inspirechildren.net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C7F356E-D4D6-4DC1-95E9-93C54C4A2A47}" type="datetime1">
              <a:rPr lang="en-US" smtClean="0"/>
              <a:pPr/>
              <a:t>1/31/19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www.inspirechildren.net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9980" y="398586"/>
            <a:ext cx="9966960" cy="1934306"/>
          </a:xfrm>
        </p:spPr>
        <p:txBody>
          <a:bodyPr>
            <a:normAutofit/>
          </a:bodyPr>
          <a:lstStyle/>
          <a:p>
            <a:r>
              <a:rPr lang="nl-NL" dirty="0">
                <a:ea typeface="Malgun Gothic Semilight" panose="020B0502040204020203" pitchFamily="34" charset="-128"/>
              </a:rPr>
              <a:t>Bless a kid with education and skills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05098" y="2473569"/>
            <a:ext cx="8767860" cy="1615149"/>
          </a:xfrm>
        </p:spPr>
        <p:txBody>
          <a:bodyPr/>
          <a:lstStyle/>
          <a:p>
            <a:r>
              <a:rPr lang="nl-NL" sz="3200" i="1" dirty="0"/>
              <a:t>Give hope for tomorrow</a:t>
            </a:r>
          </a:p>
          <a:p>
            <a:r>
              <a:rPr lang="nl-NL" dirty="0"/>
              <a:t>Christian wasula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0" y="5504385"/>
            <a:ext cx="1212728" cy="103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494" y="3364523"/>
            <a:ext cx="8148086" cy="294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365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Facebook page: blessed hill junior academy </a:t>
            </a:r>
            <a:r>
              <a:rPr lang="en-US" dirty="0" err="1"/>
              <a:t>bweyogerere</a:t>
            </a:r>
            <a:r>
              <a:rPr lang="en-US" dirty="0"/>
              <a:t> - </a:t>
            </a:r>
            <a:r>
              <a:rPr lang="en-US" dirty="0" err="1"/>
              <a:t>kampala</a:t>
            </a:r>
            <a:endParaRPr lang="en-US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5644390"/>
            <a:ext cx="1247775" cy="762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0" y="5504385"/>
            <a:ext cx="1212728" cy="103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admin\Desktop\photos\IMG_20180608_1252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95" y="1008183"/>
            <a:ext cx="3649174" cy="433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hotos\IMG_20180608_1339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23" y="1008183"/>
            <a:ext cx="4108938" cy="433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photos\IMG_20180608_1656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370" y="1003205"/>
            <a:ext cx="3593122" cy="50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721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Facebook page: blessed hill junior academy </a:t>
            </a:r>
            <a:r>
              <a:rPr lang="en-US" dirty="0" err="1"/>
              <a:t>bweyogerere</a:t>
            </a:r>
            <a:r>
              <a:rPr lang="en-US" dirty="0"/>
              <a:t> - </a:t>
            </a:r>
            <a:r>
              <a:rPr lang="en-US" dirty="0" err="1"/>
              <a:t>kampala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984" y="334507"/>
            <a:ext cx="6635261" cy="566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948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Vision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The vision for Blessed Hill Community Development Initiative(BHICODI):</a:t>
            </a:r>
            <a:br>
              <a:rPr lang="en-US" dirty="0"/>
            </a:br>
            <a:endParaRPr lang="en-US" dirty="0"/>
          </a:p>
          <a:p>
            <a:pPr marL="45720" indent="0">
              <a:buNone/>
            </a:pPr>
            <a:r>
              <a:rPr lang="en-US" b="1" dirty="0"/>
              <a:t> 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www.inspirechildren.net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5644390"/>
            <a:ext cx="1247775" cy="762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0" y="5504385"/>
            <a:ext cx="1212728" cy="103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admin\Desktop\photos\IMG_20180606_0742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538" y="2589900"/>
            <a:ext cx="6367585" cy="395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69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Mission &amp; Goals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1" y="2057400"/>
            <a:ext cx="8153400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b="1" dirty="0"/>
              <a:t>MISSION:</a:t>
            </a:r>
          </a:p>
          <a:p>
            <a:r>
              <a:rPr lang="en-US" b="1" dirty="0"/>
              <a:t> Equipping children with the Basic knowledge and Skills to fit in this Global World.</a:t>
            </a:r>
            <a:endParaRPr lang="en-US" dirty="0"/>
          </a:p>
          <a:p>
            <a:pPr marL="45720" indent="0">
              <a:buNone/>
            </a:pPr>
            <a:endParaRPr lang="en-US" b="1" dirty="0"/>
          </a:p>
          <a:p>
            <a:pPr marL="45720" indent="0">
              <a:buNone/>
            </a:pPr>
            <a:r>
              <a:rPr lang="en-US" b="1" dirty="0"/>
              <a:t>Goals of the Organization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To make the future helpers of the needy and vulnerable kids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To create a self sustainable lifestyle for the kids we are helping today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To have as many job makers as possible in the time to come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www.inspirechildren.net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5644390"/>
            <a:ext cx="1247775" cy="762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0" y="5504385"/>
            <a:ext cx="1212728" cy="103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C:\Users\admin\Desktop\photos\IMG_20180628_1028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138" y="4044462"/>
            <a:ext cx="3273669" cy="251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71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Objectives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organisation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 Teaching classwork and technical skills to the children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Giving counselling  services to help these kids attain self confidence to make it in life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To avail the necessary tools and training team/services of ‘Hands on’ for children to learn practically as one way to sharpen their skills.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795526" y="6196275"/>
            <a:ext cx="6299200" cy="274320"/>
          </a:xfrm>
        </p:spPr>
        <p:txBody>
          <a:bodyPr/>
          <a:lstStyle/>
          <a:p>
            <a:r>
              <a:rPr lang="en-US" dirty="0"/>
              <a:t>Facebook page: blessed hill junior academy </a:t>
            </a:r>
            <a:r>
              <a:rPr lang="en-US" dirty="0" err="1"/>
              <a:t>bweyogerere</a:t>
            </a:r>
            <a:r>
              <a:rPr lang="en-US" dirty="0"/>
              <a:t> - </a:t>
            </a:r>
            <a:r>
              <a:rPr lang="en-US" dirty="0" err="1"/>
              <a:t>kampala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5644390"/>
            <a:ext cx="1247775" cy="762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0" y="5504385"/>
            <a:ext cx="1212728" cy="103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179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Area and Map Uganda - Kampala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Facebook page; blessed hill junior academy </a:t>
            </a:r>
            <a:r>
              <a:rPr lang="en-US" dirty="0" err="1"/>
              <a:t>bweyogerere</a:t>
            </a:r>
            <a:r>
              <a:rPr lang="en-US" dirty="0"/>
              <a:t> - </a:t>
            </a:r>
            <a:r>
              <a:rPr lang="en-US" dirty="0" err="1"/>
              <a:t>kampala</a:t>
            </a:r>
            <a:endParaRPr lang="en-US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39" y="2057400"/>
            <a:ext cx="5038134" cy="391110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5644390"/>
            <a:ext cx="1247775" cy="762000"/>
          </a:xfrm>
          <a:prstGeom prst="rect">
            <a:avLst/>
          </a:prstGeom>
        </p:spPr>
      </p:pic>
      <p:pic>
        <p:nvPicPr>
          <p:cNvPr id="1026" name="Picture 2" descr="C:\Users\admin\Desktop\maa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579" y="2057400"/>
            <a:ext cx="5747051" cy="407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8874368" y="3153508"/>
            <a:ext cx="128953" cy="18756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0" y="5504385"/>
            <a:ext cx="1212728" cy="103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61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 Activities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2999" y="2092569"/>
            <a:ext cx="9872871" cy="4038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Teaching classwork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Training in technical/Vocational skills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Exploring and encouraging in born talents like music and sports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Giving counselling to the traumatized children and their caretakers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Giving access to medical care to the sick and troubled children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Creating development associations in the community like saving schemes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Encouraging the HIV/AIDS patients to take their ARVs to live longer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Facebook page: blessed hill junior academy </a:t>
            </a:r>
            <a:r>
              <a:rPr lang="en-US" dirty="0" err="1"/>
              <a:t>bweyogerere</a:t>
            </a:r>
            <a:r>
              <a:rPr lang="en-US" dirty="0"/>
              <a:t> - </a:t>
            </a:r>
            <a:r>
              <a:rPr lang="en-US" dirty="0" err="1"/>
              <a:t>kampala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5644390"/>
            <a:ext cx="1247775" cy="762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0" y="5504385"/>
            <a:ext cx="1212728" cy="103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admin\Desktop\photos\IMG_20180530_1403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753" y="715107"/>
            <a:ext cx="2297723" cy="351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547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1" y="117231"/>
            <a:ext cx="9806354" cy="726831"/>
          </a:xfrm>
        </p:spPr>
        <p:txBody>
          <a:bodyPr>
            <a:normAutofit fontScale="90000"/>
          </a:bodyPr>
          <a:lstStyle/>
          <a:p>
            <a:r>
              <a:rPr lang="nl-NL" dirty="0"/>
              <a:t>Budget to start – We are currently renting since 2015</a:t>
            </a: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037827"/>
              </p:ext>
            </p:extLst>
          </p:nvPr>
        </p:nvGraphicFramePr>
        <p:xfrm>
          <a:off x="2614245" y="750276"/>
          <a:ext cx="7874263" cy="7462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9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8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147">
                <a:tc>
                  <a:txBody>
                    <a:bodyPr/>
                    <a:lstStyle/>
                    <a:p>
                      <a:r>
                        <a:rPr lang="nl-NL" sz="1600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Description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007">
                <a:tc>
                  <a:txBody>
                    <a:bodyPr/>
                    <a:lstStyle/>
                    <a:p>
                      <a:r>
                        <a:rPr lang="nl-NL" sz="1600" dirty="0"/>
                        <a:t>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Hectare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€ 3,333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007">
                <a:tc>
                  <a:txBody>
                    <a:bodyPr/>
                    <a:lstStyle/>
                    <a:p>
                      <a:r>
                        <a:rPr lang="nl-NL" sz="1600" dirty="0"/>
                        <a:t>Class 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Baby class up to Primary seven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€ 11,111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007">
                <a:tc>
                  <a:txBody>
                    <a:bodyPr/>
                    <a:lstStyle/>
                    <a:p>
                      <a:r>
                        <a:rPr lang="nl-NL" sz="1600" dirty="0"/>
                        <a:t>Class room</a:t>
                      </a:r>
                      <a:r>
                        <a:rPr lang="nl-NL" sz="1600" baseline="0" dirty="0"/>
                        <a:t> equipment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Tables, Chairs</a:t>
                      </a:r>
                      <a:r>
                        <a:rPr lang="nl-NL" sz="1600" baseline="0" dirty="0"/>
                        <a:t> and desks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€ 2,222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213">
                <a:tc>
                  <a:txBody>
                    <a:bodyPr/>
                    <a:lstStyle/>
                    <a:p>
                      <a:r>
                        <a:rPr lang="nl-NL" sz="1600" dirty="0"/>
                        <a:t>Toilet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Children</a:t>
                      </a:r>
                      <a:r>
                        <a:rPr lang="nl-NL" sz="1600" dirty="0"/>
                        <a:t>/</a:t>
                      </a:r>
                      <a:r>
                        <a:rPr lang="nl-NL" sz="1600" dirty="0" err="1"/>
                        <a:t>staff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€ 3,222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147">
                <a:tc>
                  <a:txBody>
                    <a:bodyPr/>
                    <a:lstStyle/>
                    <a:p>
                      <a:r>
                        <a:rPr lang="nl-NL" sz="1600" dirty="0"/>
                        <a:t>Kitchen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€ 666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007">
                <a:tc>
                  <a:txBody>
                    <a:bodyPr/>
                    <a:lstStyle/>
                    <a:p>
                      <a:r>
                        <a:rPr lang="nl-NL" sz="1600" dirty="0"/>
                        <a:t>Kitchen</a:t>
                      </a:r>
                      <a:r>
                        <a:rPr lang="nl-NL" sz="1600" baseline="0" dirty="0"/>
                        <a:t> equipment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Pans, dishes, utensils (children</a:t>
                      </a:r>
                      <a:r>
                        <a:rPr lang="nl-NL" sz="1600" baseline="0" dirty="0"/>
                        <a:t> and </a:t>
                      </a:r>
                      <a:r>
                        <a:rPr lang="nl-NL" sz="1600" dirty="0"/>
                        <a:t>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€ 444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007">
                <a:tc>
                  <a:txBody>
                    <a:bodyPr/>
                    <a:lstStyle/>
                    <a:p>
                      <a:r>
                        <a:rPr lang="nl-NL" sz="1600" dirty="0"/>
                        <a:t>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€ 1,555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3007">
                <a:tc>
                  <a:txBody>
                    <a:bodyPr/>
                    <a:lstStyle/>
                    <a:p>
                      <a:r>
                        <a:rPr lang="nl-NL" sz="1600" dirty="0"/>
                        <a:t>Office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Furniture, computer, printer, books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€ 1,222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2867">
                <a:tc>
                  <a:txBody>
                    <a:bodyPr/>
                    <a:lstStyle/>
                    <a:p>
                      <a:r>
                        <a:rPr lang="nl-NL" sz="1600" dirty="0"/>
                        <a:t>Uniforms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Shoes, sweater, shirts, shorts, dress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€ 1,377.7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3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School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Text books, note books, pens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€ 666.6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err="1"/>
                        <a:t>Motorcycle</a:t>
                      </a:r>
                      <a:r>
                        <a:rPr lang="nl-NL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err="1"/>
                        <a:t>Visiting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 err="1"/>
                        <a:t>children</a:t>
                      </a:r>
                      <a:r>
                        <a:rPr lang="nl-NL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€ 1000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3007">
                <a:tc>
                  <a:txBody>
                    <a:bodyPr/>
                    <a:lstStyle/>
                    <a:p>
                      <a:r>
                        <a:rPr lang="nl-NL" sz="1600" dirty="0"/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Plastic</a:t>
                      </a:r>
                      <a:r>
                        <a:rPr lang="nl-NL" sz="1600" baseline="0" dirty="0"/>
                        <a:t> tanks (10,000 Ltrs) 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€ 288.9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4760357" y="8184260"/>
            <a:ext cx="6299200" cy="274320"/>
          </a:xfrm>
        </p:spPr>
        <p:txBody>
          <a:bodyPr/>
          <a:lstStyle/>
          <a:p>
            <a:r>
              <a:rPr lang="en-US" dirty="0"/>
              <a:t>Facebook page: blessed hill junior academy </a:t>
            </a:r>
            <a:r>
              <a:rPr lang="en-US" dirty="0" err="1"/>
              <a:t>bweyogerere</a:t>
            </a:r>
            <a:r>
              <a:rPr lang="en-US" dirty="0"/>
              <a:t> - </a:t>
            </a:r>
            <a:r>
              <a:rPr lang="en-US" dirty="0" err="1"/>
              <a:t>kampala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5644390"/>
            <a:ext cx="1247775" cy="762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0" y="5504385"/>
            <a:ext cx="1212728" cy="103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027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712569" cy="1078523"/>
          </a:xfrm>
        </p:spPr>
        <p:txBody>
          <a:bodyPr/>
          <a:lstStyle/>
          <a:p>
            <a:r>
              <a:rPr lang="nl-NL" dirty="0" err="1"/>
              <a:t>Realised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implemented</a:t>
            </a:r>
            <a:r>
              <a:rPr lang="nl-NL" dirty="0"/>
              <a:t>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2999" y="1785875"/>
            <a:ext cx="9872871" cy="4038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l-NL" dirty="0"/>
              <a:t> 50 desks </a:t>
            </a:r>
          </a:p>
          <a:p>
            <a:pPr>
              <a:buFont typeface="Arial" pitchFamily="34" charset="0"/>
              <a:buChar char="•"/>
            </a:pPr>
            <a:r>
              <a:rPr lang="nl-NL" dirty="0"/>
              <a:t>6 children’s tables </a:t>
            </a:r>
          </a:p>
          <a:p>
            <a:pPr>
              <a:buFont typeface="Arial" pitchFamily="34" charset="0"/>
              <a:buChar char="•"/>
            </a:pPr>
            <a:r>
              <a:rPr lang="nl-NL" dirty="0"/>
              <a:t> Officedesk and 2 chairs</a:t>
            </a:r>
          </a:p>
          <a:p>
            <a:pPr>
              <a:buFont typeface="Arial" pitchFamily="34" charset="0"/>
              <a:buChar char="•"/>
            </a:pPr>
            <a:r>
              <a:rPr lang="nl-NL" dirty="0"/>
              <a:t>120 kids are learning </a:t>
            </a:r>
          </a:p>
          <a:p>
            <a:pPr>
              <a:buFont typeface="Arial" pitchFamily="34" charset="0"/>
              <a:buChar char="•"/>
            </a:pPr>
            <a:r>
              <a:rPr lang="nl-NL" dirty="0"/>
              <a:t> 3 saucepans</a:t>
            </a:r>
          </a:p>
          <a:p>
            <a:pPr>
              <a:buFont typeface="Arial" pitchFamily="34" charset="0"/>
              <a:buChar char="•"/>
            </a:pPr>
            <a:r>
              <a:rPr lang="nl-NL" dirty="0"/>
              <a:t> 140 plates for staff and kids</a:t>
            </a:r>
          </a:p>
          <a:p>
            <a:pPr>
              <a:buFont typeface="Arial" pitchFamily="34" charset="0"/>
              <a:buChar char="•"/>
            </a:pPr>
            <a:r>
              <a:rPr lang="nl-NL" dirty="0"/>
              <a:t>143 cups </a:t>
            </a:r>
          </a:p>
          <a:p>
            <a:pPr>
              <a:buFont typeface="Arial" pitchFamily="34" charset="0"/>
              <a:buChar char="•"/>
            </a:pPr>
            <a:r>
              <a:rPr lang="nl-NL" dirty="0"/>
              <a:t> 13 staff members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Facebook page: </a:t>
            </a:r>
            <a:r>
              <a:rPr lang="en-US" dirty="0" err="1"/>
              <a:t>bLEssed</a:t>
            </a:r>
            <a:r>
              <a:rPr lang="en-US" dirty="0"/>
              <a:t> hill junior academy </a:t>
            </a:r>
            <a:r>
              <a:rPr lang="en-US" dirty="0" err="1"/>
              <a:t>bweyogerere</a:t>
            </a:r>
            <a:r>
              <a:rPr lang="en-US" dirty="0"/>
              <a:t> -  </a:t>
            </a:r>
            <a:r>
              <a:rPr lang="en-US" dirty="0" err="1"/>
              <a:t>kampala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5644390"/>
            <a:ext cx="1247775" cy="762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0" y="5504385"/>
            <a:ext cx="1212728" cy="103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admin\Desktop\photos\IMG_20180628_1104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815123"/>
            <a:ext cx="2467708" cy="323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98677" y="1910862"/>
            <a:ext cx="2250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Educate a child equip your tomorrow </a:t>
            </a:r>
          </a:p>
        </p:txBody>
      </p:sp>
      <p:pic>
        <p:nvPicPr>
          <p:cNvPr id="6147" name="Picture 3" descr="C:\Users\admin\Desktop\photos\IMG_20180629_13205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323" y="2905368"/>
            <a:ext cx="2127739" cy="286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396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Facebook page: blessed hill junior academy </a:t>
            </a:r>
            <a:r>
              <a:rPr lang="en-US" dirty="0" err="1"/>
              <a:t>bweyogerere</a:t>
            </a:r>
            <a:r>
              <a:rPr lang="en-US" dirty="0"/>
              <a:t> - </a:t>
            </a:r>
            <a:r>
              <a:rPr lang="en-US" dirty="0" err="1"/>
              <a:t>kampala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5644390"/>
            <a:ext cx="1247775" cy="762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0" y="5380892"/>
            <a:ext cx="1359876" cy="115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admin\Desktop\photos\IMG_20180601_0748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77" y="0"/>
            <a:ext cx="9976338" cy="622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403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216</TotalTime>
  <Words>467</Words>
  <Application>Microsoft Macintosh PowerPoint</Application>
  <PresentationFormat>Breedbeeld</PresentationFormat>
  <Paragraphs>90</Paragraphs>
  <Slides>11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9" baseType="lpstr">
      <vt:lpstr>Malgun Gothic Semilight</vt:lpstr>
      <vt:lpstr>Arial</vt:lpstr>
      <vt:lpstr>Calibri</vt:lpstr>
      <vt:lpstr>Franklin Gothic Book</vt:lpstr>
      <vt:lpstr>Franklin Gothic Medium</vt:lpstr>
      <vt:lpstr>Tunga</vt:lpstr>
      <vt:lpstr>Wingdings</vt:lpstr>
      <vt:lpstr>Angles</vt:lpstr>
      <vt:lpstr>Bless a kid with education and skills</vt:lpstr>
      <vt:lpstr>Vision</vt:lpstr>
      <vt:lpstr>Mission &amp; Goals</vt:lpstr>
      <vt:lpstr>Objectives of the organisation</vt:lpstr>
      <vt:lpstr>Area and Map Uganda - Kampala</vt:lpstr>
      <vt:lpstr>Project Activities</vt:lpstr>
      <vt:lpstr>Budget to start – We are currently renting since 2015</vt:lpstr>
      <vt:lpstr>Realised and implemented 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Inspire Children for the future</dc:title>
  <dc:creator>rwlogtenberg</dc:creator>
  <cp:lastModifiedBy>Arjan Helder</cp:lastModifiedBy>
  <cp:revision>29</cp:revision>
  <dcterms:created xsi:type="dcterms:W3CDTF">2017-11-04T21:18:13Z</dcterms:created>
  <dcterms:modified xsi:type="dcterms:W3CDTF">2019-01-31T20:12:11Z</dcterms:modified>
</cp:coreProperties>
</file>