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0" r:id="rId4"/>
    <p:sldId id="265" r:id="rId5"/>
    <p:sldId id="259" r:id="rId6"/>
    <p:sldId id="266" r:id="rId7"/>
    <p:sldId id="262" r:id="rId8"/>
    <p:sldId id="264" r:id="rId9"/>
    <p:sldId id="263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09F5-623F-4993-A77E-3CB95AC6ABBF}" type="datetimeFigureOut">
              <a:rPr lang="nl-NL" smtClean="0"/>
              <a:t>03-01-19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7DDF-C0F4-42D7-AD5F-6DFCE878AB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0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4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43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7DDF-C0F4-42D7-AD5F-6DFCE878AB8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7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115F1E-DEB2-4640-BC4E-30E29B29914D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0DD6-F21B-49F4-A758-664462447479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366F-9974-4E4D-98CC-C7559E9D87AC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18F9-CF4E-468A-A4F3-B006A4791CBB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EE6-8E15-4246-AECA-323616A1FAC5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29A7-B2EA-429A-8331-2080A568D4B4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8666-F7BC-40C9-855A-65D21C60F85F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41E3-9674-4686-80C9-45D5A2801517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B9C9-0465-4FBD-8B22-DB57B172D2B9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9163-BEF7-41FC-A279-AA254254FCB9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303B-39B2-469E-8B87-8B2CE2AD7686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7F356E-D4D6-4DC1-95E9-93C54C4A2A47}" type="datetime1">
              <a:rPr lang="en-US" smtClean="0"/>
              <a:t>1/3/19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www.inspirechildren.net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9980" y="444494"/>
            <a:ext cx="9966960" cy="2926080"/>
          </a:xfrm>
        </p:spPr>
        <p:txBody>
          <a:bodyPr/>
          <a:lstStyle/>
          <a:p>
            <a:r>
              <a:rPr lang="nl-NL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Inspire</a:t>
            </a: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nl-NL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Children</a:t>
            </a: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nl-NL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nl-NL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</a:t>
            </a: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nl-NL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future</a:t>
            </a:r>
            <a:r>
              <a:rPr lang="nl-NL" dirty="0"/>
              <a:t>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9530" y="3802523"/>
            <a:ext cx="8767860" cy="1388165"/>
          </a:xfrm>
        </p:spPr>
        <p:txBody>
          <a:bodyPr/>
          <a:lstStyle/>
          <a:p>
            <a:r>
              <a:rPr lang="nl-NL" sz="3200" i="1" dirty="0" err="1"/>
              <a:t>Giving</a:t>
            </a:r>
            <a:r>
              <a:rPr lang="nl-NL" sz="3200" i="1" dirty="0"/>
              <a:t> hope </a:t>
            </a:r>
            <a:r>
              <a:rPr lang="nl-NL" sz="3200" i="1" dirty="0" err="1"/>
              <a:t>for</a:t>
            </a:r>
            <a:r>
              <a:rPr lang="nl-NL" sz="3200" i="1" dirty="0"/>
              <a:t> </a:t>
            </a:r>
            <a:r>
              <a:rPr lang="nl-NL" sz="3200" i="1" dirty="0" err="1"/>
              <a:t>tomorrow</a:t>
            </a:r>
            <a:endParaRPr lang="nl-NL" sz="3200" i="1" dirty="0"/>
          </a:p>
          <a:p>
            <a:r>
              <a:rPr lang="nl-NL" dirty="0"/>
              <a:t>Rebecca </a:t>
            </a:r>
            <a:r>
              <a:rPr lang="nl-NL" dirty="0" err="1"/>
              <a:t>Nabunya</a:t>
            </a:r>
            <a:r>
              <a:rPr lang="nl-NL" dirty="0"/>
              <a:t> &amp; Ambrose </a:t>
            </a:r>
            <a:r>
              <a:rPr lang="nl-NL" dirty="0" err="1"/>
              <a:t>Kasiita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3" y="4894738"/>
            <a:ext cx="4855478" cy="1667047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5" y="5487817"/>
            <a:ext cx="1504163" cy="9185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5436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5" y="543730"/>
            <a:ext cx="3385534" cy="45140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3" y="543730"/>
            <a:ext cx="3425380" cy="34326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833460"/>
            <a:ext cx="3148705" cy="5572930"/>
          </a:xfrm>
          <a:prstGeom prst="rect">
            <a:avLst/>
          </a:prstGeom>
        </p:spPr>
      </p:pic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3" name="Picture 4" descr="http://www.inspirechildren.net/img/major/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60" y="944978"/>
            <a:ext cx="5715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4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Vision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The Vision of Inspire Children for the Future is stated as</a:t>
            </a:r>
            <a:r>
              <a:rPr lang="en-US" b="1" dirty="0"/>
              <a:t>: </a:t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r>
              <a:rPr lang="en-US" b="1" dirty="0"/>
              <a:t>Empowering the younger generation into becoming a healthy and fruitful Christians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7" name="Picture 14" descr="http://www.inspirechildren.net/img/c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32" y="3437443"/>
            <a:ext cx="3816385" cy="25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Mission &amp; Goals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/>
              <a:t>MISSION:</a:t>
            </a:r>
          </a:p>
          <a:p>
            <a:r>
              <a:rPr lang="en-US" b="1" dirty="0"/>
              <a:t>To equip the children in the Right way to become a solution to their peers, parents, communities and their Nation.</a:t>
            </a:r>
            <a:endParaRPr lang="en-US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/>
              <a:t>Goals of the Organization</a:t>
            </a:r>
          </a:p>
          <a:p>
            <a:r>
              <a:rPr lang="en-US" dirty="0"/>
              <a:t>To support children through education</a:t>
            </a:r>
          </a:p>
          <a:p>
            <a:r>
              <a:rPr lang="en-US" dirty="0"/>
              <a:t>Give hope to the hopeless – Vulnerable children</a:t>
            </a:r>
          </a:p>
          <a:p>
            <a:r>
              <a:rPr lang="en-US" dirty="0"/>
              <a:t>To develop children talents through imparted skills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6" name="Picture 16" descr="http://www.inspirechildren.net/img/r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1" y="3430996"/>
            <a:ext cx="3434764" cy="23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1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Objectives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intends to revive the hope of the Vulnerable Children in </a:t>
            </a:r>
            <a:r>
              <a:rPr lang="en-US" dirty="0" err="1"/>
              <a:t>Kasambya</a:t>
            </a:r>
            <a:r>
              <a:rPr lang="en-US" dirty="0"/>
              <a:t> community through these objectives;</a:t>
            </a:r>
          </a:p>
          <a:p>
            <a:r>
              <a:rPr lang="en-US" dirty="0"/>
              <a:t>to teach the practical skills and knowledge that will sustain the children to have self -reliance in future</a:t>
            </a:r>
          </a:p>
          <a:p>
            <a:r>
              <a:rPr lang="en-US" dirty="0"/>
              <a:t>to impart the sense of hard work and discipline for development of the body of Christ and their Mother Land  Uganda</a:t>
            </a:r>
          </a:p>
          <a:p>
            <a:r>
              <a:rPr lang="en-US" dirty="0"/>
              <a:t>To spiritually, socially and economically empower the young people to make right decisions in their generations.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Area </a:t>
            </a:r>
            <a:r>
              <a:rPr lang="nl-NL" dirty="0" err="1"/>
              <a:t>and</a:t>
            </a:r>
            <a:r>
              <a:rPr lang="nl-NL" dirty="0"/>
              <a:t> Map Uganda &amp; </a:t>
            </a:r>
            <a:r>
              <a:rPr lang="nl-NL" dirty="0" err="1"/>
              <a:t>Mubende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032" y="2057400"/>
            <a:ext cx="5185668" cy="39101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9" y="2057400"/>
            <a:ext cx="5038134" cy="3911103"/>
          </a:xfrm>
          <a:prstGeom prst="rect">
            <a:avLst/>
          </a:prstGeom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www.inspirechildren.net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mobilization and training</a:t>
            </a:r>
          </a:p>
          <a:p>
            <a:r>
              <a:rPr lang="en-US" dirty="0"/>
              <a:t>Children – sponsorship identification – Assessments</a:t>
            </a:r>
          </a:p>
          <a:p>
            <a:r>
              <a:rPr lang="en-US" dirty="0"/>
              <a:t>Visits to homes</a:t>
            </a:r>
          </a:p>
          <a:p>
            <a:r>
              <a:rPr lang="en-US" dirty="0"/>
              <a:t>Schools partnerships</a:t>
            </a:r>
          </a:p>
          <a:p>
            <a:r>
              <a:rPr lang="en-US" dirty="0"/>
              <a:t>Child advocacy and net working</a:t>
            </a:r>
          </a:p>
          <a:p>
            <a:r>
              <a:rPr lang="en-US" dirty="0"/>
              <a:t>Child protection and rights</a:t>
            </a:r>
          </a:p>
          <a:p>
            <a:r>
              <a:rPr lang="en-US" dirty="0"/>
              <a:t>Fund raisings </a:t>
            </a:r>
          </a:p>
          <a:p>
            <a:r>
              <a:rPr lang="en-US" dirty="0"/>
              <a:t>Planning and implementation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6" name="Picture 15" descr="http://www.inspirechildren.net/img/chi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3397922"/>
            <a:ext cx="3941200" cy="26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4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77780"/>
            <a:ext cx="9875520" cy="1356360"/>
          </a:xfrm>
        </p:spPr>
        <p:txBody>
          <a:bodyPr/>
          <a:lstStyle/>
          <a:p>
            <a:r>
              <a:rPr lang="nl-NL" dirty="0"/>
              <a:t>Budget </a:t>
            </a:r>
            <a:r>
              <a:rPr lang="nl-NL" dirty="0" err="1"/>
              <a:t>to</a:t>
            </a:r>
            <a:r>
              <a:rPr lang="nl-NL" dirty="0"/>
              <a:t> start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87072"/>
              </p:ext>
            </p:extLst>
          </p:nvPr>
        </p:nvGraphicFramePr>
        <p:xfrm>
          <a:off x="1869654" y="1270510"/>
          <a:ext cx="887676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Description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Hectare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Class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Baby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Class room</a:t>
                      </a:r>
                      <a:r>
                        <a:rPr lang="nl-NL" baseline="0" dirty="0"/>
                        <a:t> equipment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Tables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Charis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Children</a:t>
                      </a:r>
                      <a:r>
                        <a:rPr lang="nl-NL" dirty="0"/>
                        <a:t>/</a:t>
                      </a:r>
                      <a:r>
                        <a:rPr lang="nl-NL" dirty="0" err="1"/>
                        <a:t>staff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Kitchen</a:t>
                      </a:r>
                      <a:r>
                        <a:rPr lang="nl-NL" baseline="0" dirty="0"/>
                        <a:t> equipment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Pans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dishes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utensils</a:t>
                      </a:r>
                      <a:r>
                        <a:rPr lang="nl-NL" dirty="0"/>
                        <a:t> (</a:t>
                      </a:r>
                      <a:r>
                        <a:rPr lang="nl-NL" dirty="0" err="1"/>
                        <a:t>childres</a:t>
                      </a:r>
                      <a:r>
                        <a:rPr lang="nl-NL" dirty="0"/>
                        <a:t>/</a:t>
                      </a:r>
                      <a:r>
                        <a:rPr lang="nl-NL" dirty="0" err="1"/>
                        <a:t>staff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Office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Furniture, </a:t>
                      </a:r>
                      <a:r>
                        <a:rPr lang="nl-NL" dirty="0" err="1"/>
                        <a:t>comp</a:t>
                      </a:r>
                      <a:r>
                        <a:rPr lang="nl-NL" dirty="0"/>
                        <a:t>., printer, </a:t>
                      </a:r>
                      <a:r>
                        <a:rPr lang="nl-NL" dirty="0" err="1"/>
                        <a:t>books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Uniforms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Shoes, sweater, shirts, shorts, dress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School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 books, note books, 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Motorcycle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Visiting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children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58">
                <a:tc>
                  <a:txBody>
                    <a:bodyPr/>
                    <a:lstStyle/>
                    <a:p>
                      <a:r>
                        <a:rPr lang="nl-NL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Plastic</a:t>
                      </a:r>
                      <a:r>
                        <a:rPr lang="nl-NL" baseline="0" dirty="0"/>
                        <a:t> tanks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www.inspirechildren.net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2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Realised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implemented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999" y="1785875"/>
            <a:ext cx="9872871" cy="4038600"/>
          </a:xfrm>
        </p:spPr>
        <p:txBody>
          <a:bodyPr>
            <a:normAutofit fontScale="92500"/>
          </a:bodyPr>
          <a:lstStyle/>
          <a:p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God</a:t>
            </a:r>
          </a:p>
          <a:p>
            <a:r>
              <a:rPr lang="nl-NL" dirty="0" err="1"/>
              <a:t>Bought</a:t>
            </a:r>
            <a:r>
              <a:rPr lang="nl-NL" dirty="0"/>
              <a:t> land in </a:t>
            </a:r>
            <a:r>
              <a:rPr lang="nl-NL" dirty="0" err="1"/>
              <a:t>Mubende</a:t>
            </a:r>
            <a:r>
              <a:rPr lang="nl-NL" dirty="0"/>
              <a:t> Uganda in 2016</a:t>
            </a:r>
          </a:p>
          <a:p>
            <a:r>
              <a:rPr lang="nl-NL" dirty="0"/>
              <a:t>Building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  <a:p>
            <a:r>
              <a:rPr lang="nl-NL" dirty="0" err="1"/>
              <a:t>Helping</a:t>
            </a:r>
            <a:r>
              <a:rPr lang="nl-NL" dirty="0"/>
              <a:t> 10 </a:t>
            </a:r>
            <a:r>
              <a:rPr lang="nl-NL" dirty="0" err="1"/>
              <a:t>children</a:t>
            </a:r>
            <a:endParaRPr lang="nl-NL" dirty="0"/>
          </a:p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relationship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governement</a:t>
            </a:r>
            <a:endParaRPr lang="nl-NL" dirty="0"/>
          </a:p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communitation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parents</a:t>
            </a:r>
            <a:endParaRPr lang="nl-NL" dirty="0"/>
          </a:p>
          <a:p>
            <a:r>
              <a:rPr lang="nl-NL" dirty="0"/>
              <a:t>Found </a:t>
            </a:r>
            <a:r>
              <a:rPr lang="nl-NL" dirty="0" err="1"/>
              <a:t>individual</a:t>
            </a:r>
            <a:r>
              <a:rPr lang="nl-NL" dirty="0"/>
              <a:t> sponsors </a:t>
            </a:r>
            <a:r>
              <a:rPr lang="nl-NL" dirty="0" err="1"/>
              <a:t>all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endParaRPr lang="nl-NL" dirty="0"/>
          </a:p>
          <a:p>
            <a:r>
              <a:rPr lang="nl-NL" dirty="0" err="1"/>
              <a:t>Received</a:t>
            </a:r>
            <a:r>
              <a:rPr lang="nl-NL" dirty="0"/>
              <a:t> support,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knowlegde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senior directors of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House</a:t>
            </a:r>
          </a:p>
          <a:p>
            <a:r>
              <a:rPr lang="nl-NL" dirty="0" err="1"/>
              <a:t>Build</a:t>
            </a:r>
            <a:r>
              <a:rPr lang="nl-NL" dirty="0"/>
              <a:t> website (www.inspirechildren.net)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www.inspirechildren.net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  <p:pic>
        <p:nvPicPr>
          <p:cNvPr id="6" name="Picture 13" descr="http://www.inspirechildren.net/img/im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02" y="1785875"/>
            <a:ext cx="3906448" cy="20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9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4" y="368121"/>
            <a:ext cx="6096000" cy="6096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19" y="368121"/>
            <a:ext cx="3262636" cy="577617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www.inspirechildren.net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644390"/>
            <a:ext cx="124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39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82</TotalTime>
  <Words>388</Words>
  <Application>Microsoft Macintosh PowerPoint</Application>
  <PresentationFormat>Breedbeeld</PresentationFormat>
  <Paragraphs>93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Malgun Gothic Semilight</vt:lpstr>
      <vt:lpstr>Calibri</vt:lpstr>
      <vt:lpstr>Corbel</vt:lpstr>
      <vt:lpstr>Basis</vt:lpstr>
      <vt:lpstr>Inspire Children for the future </vt:lpstr>
      <vt:lpstr>Vision</vt:lpstr>
      <vt:lpstr>Mission &amp; Goals</vt:lpstr>
      <vt:lpstr>Objectives of the organisation</vt:lpstr>
      <vt:lpstr>Area and Map Uganda &amp; Mubende</vt:lpstr>
      <vt:lpstr>Project activities</vt:lpstr>
      <vt:lpstr>Budget to start</vt:lpstr>
      <vt:lpstr>Realised and implemented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Children for the future </dc:title>
  <dc:creator>rwlogtenberg</dc:creator>
  <cp:lastModifiedBy>Arjan Helder</cp:lastModifiedBy>
  <cp:revision>10</cp:revision>
  <dcterms:created xsi:type="dcterms:W3CDTF">2017-11-04T21:18:13Z</dcterms:created>
  <dcterms:modified xsi:type="dcterms:W3CDTF">2019-01-03T18:10:15Z</dcterms:modified>
</cp:coreProperties>
</file>